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524"/>
    <a:srgbClr val="295133"/>
    <a:srgbClr val="014711"/>
    <a:srgbClr val="FEC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626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374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6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58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5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907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16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141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094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368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98EF2-7872-411E-A5BB-C5C2929E396A}" type="datetimeFigureOut">
              <a:rPr lang="en-US" smtClean="0"/>
              <a:t>3/30/2022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0A663-5894-4FDB-9325-10B95972A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399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07221"/>
            <a:ext cx="9144000" cy="2387600"/>
          </a:xfrm>
        </p:spPr>
        <p:txBody>
          <a:bodyPr/>
          <a:lstStyle/>
          <a:p>
            <a:r>
              <a:rPr lang="en-US" dirty="0" smtClean="0">
                <a:latin typeface="Garamond" panose="02020404030301010803" pitchFamily="18" charset="0"/>
              </a:rPr>
              <a:t>Title</a:t>
            </a:r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066484"/>
            <a:ext cx="9144000" cy="1655762"/>
          </a:xfrm>
        </p:spPr>
        <p:txBody>
          <a:bodyPr/>
          <a:lstStyle/>
          <a:p>
            <a:r>
              <a:rPr lang="en-US" dirty="0" smtClean="0">
                <a:latin typeface="Garamond" panose="02020404030301010803" pitchFamily="18" charset="0"/>
              </a:rPr>
              <a:t>Date</a:t>
            </a:r>
          </a:p>
          <a:p>
            <a:r>
              <a:rPr lang="en-US" dirty="0" smtClean="0">
                <a:latin typeface="Garamond" panose="02020404030301010803" pitchFamily="18" charset="0"/>
              </a:rPr>
              <a:t>Name</a:t>
            </a:r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134938"/>
            <a:ext cx="12192000" cy="76517"/>
          </a:xfrm>
          <a:prstGeom prst="rect">
            <a:avLst/>
          </a:prstGeom>
          <a:solidFill>
            <a:srgbClr val="FE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246686"/>
            <a:ext cx="12192000" cy="88872"/>
          </a:xfrm>
          <a:prstGeom prst="rect">
            <a:avLst/>
          </a:prstGeom>
          <a:solidFill>
            <a:srgbClr val="014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151" y="4284793"/>
            <a:ext cx="7345695" cy="211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03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Garamond" panose="02020404030301010803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901" y="5918661"/>
            <a:ext cx="2022735" cy="581641"/>
          </a:xfrm>
        </p:spPr>
      </p:pic>
      <p:sp>
        <p:nvSpPr>
          <p:cNvPr id="8" name="Rectangle 7"/>
          <p:cNvSpPr/>
          <p:nvPr/>
        </p:nvSpPr>
        <p:spPr>
          <a:xfrm>
            <a:off x="0" y="6548817"/>
            <a:ext cx="12192000" cy="88872"/>
          </a:xfrm>
          <a:prstGeom prst="rect">
            <a:avLst/>
          </a:prstGeom>
          <a:solidFill>
            <a:srgbClr val="FE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6686203"/>
            <a:ext cx="12192000" cy="88872"/>
          </a:xfrm>
          <a:prstGeom prst="rect">
            <a:avLst/>
          </a:prstGeom>
          <a:solidFill>
            <a:srgbClr val="014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648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6548817"/>
            <a:ext cx="12192000" cy="88872"/>
          </a:xfrm>
          <a:prstGeom prst="rect">
            <a:avLst/>
          </a:prstGeom>
          <a:solidFill>
            <a:srgbClr val="FE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6686203"/>
            <a:ext cx="12192000" cy="88872"/>
          </a:xfrm>
          <a:prstGeom prst="rect">
            <a:avLst/>
          </a:prstGeom>
          <a:solidFill>
            <a:srgbClr val="014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1702" y="5918840"/>
            <a:ext cx="2022735" cy="581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08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748144"/>
            <a:ext cx="9144000" cy="1182399"/>
          </a:xfrm>
        </p:spPr>
        <p:txBody>
          <a:bodyPr/>
          <a:lstStyle/>
          <a:p>
            <a:r>
              <a:rPr lang="en-US" dirty="0" smtClean="0">
                <a:latin typeface="Garamond" panose="02020404030301010803" pitchFamily="18" charset="0"/>
              </a:rPr>
              <a:t>Thank you</a:t>
            </a:r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949629"/>
            <a:ext cx="9144000" cy="1655762"/>
          </a:xfrm>
        </p:spPr>
        <p:txBody>
          <a:bodyPr/>
          <a:lstStyle/>
          <a:p>
            <a:r>
              <a:rPr lang="en-US" dirty="0" smtClean="0">
                <a:latin typeface="Garamond" panose="02020404030301010803" pitchFamily="18" charset="0"/>
              </a:rPr>
              <a:t>Contact Information:</a:t>
            </a:r>
          </a:p>
          <a:p>
            <a:endParaRPr lang="en-US" dirty="0">
              <a:latin typeface="Garamond" panose="02020404030301010803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134938"/>
            <a:ext cx="12192000" cy="76517"/>
          </a:xfrm>
          <a:prstGeom prst="rect">
            <a:avLst/>
          </a:prstGeom>
          <a:solidFill>
            <a:srgbClr val="FE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246686"/>
            <a:ext cx="12192000" cy="88872"/>
          </a:xfrm>
          <a:prstGeom prst="rect">
            <a:avLst/>
          </a:prstGeom>
          <a:solidFill>
            <a:srgbClr val="0147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330519" y="6153480"/>
            <a:ext cx="353096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Garamond" panose="02020404030301010803" pitchFamily="18" charset="0"/>
              </a:rPr>
              <a:t>delhi.edu </a:t>
            </a:r>
            <a:br>
              <a:rPr lang="en-US" dirty="0" smtClean="0">
                <a:latin typeface="Garamond" panose="02020404030301010803" pitchFamily="18" charset="0"/>
              </a:rPr>
            </a:br>
            <a:r>
              <a:rPr lang="en-US" sz="1600" dirty="0" smtClean="0">
                <a:latin typeface="Garamond" panose="02020404030301010803" pitchFamily="18" charset="0"/>
              </a:rPr>
              <a:t>607-746-4000</a:t>
            </a:r>
            <a:endParaRPr lang="en-US" sz="1600" dirty="0">
              <a:latin typeface="Garamond" panose="02020404030301010803" pitchFamily="18" charset="0"/>
            </a:endParaRPr>
          </a:p>
        </p:txBody>
      </p:sp>
      <p:pic>
        <p:nvPicPr>
          <p:cNvPr id="8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257" y="5394960"/>
            <a:ext cx="3071485" cy="88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03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693</TotalTime>
  <Words>11</Words>
  <Application>Microsoft Office PowerPoint</Application>
  <PresentationFormat>Widescreen</PresentationFormat>
  <Paragraphs>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Garamond</vt:lpstr>
      <vt:lpstr>Office Theme</vt:lpstr>
      <vt:lpstr>Title</vt:lpstr>
      <vt:lpstr>PowerPoint Presentation</vt:lpstr>
      <vt:lpstr>PowerPoint Presentation</vt:lpstr>
      <vt:lpstr>Thank you</vt:lpstr>
    </vt:vector>
  </TitlesOfParts>
  <Company>SUNY Delhi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Wendrow, Karyn T.</dc:creator>
  <cp:lastModifiedBy>Olson, Riikka R.</cp:lastModifiedBy>
  <cp:revision>15</cp:revision>
  <dcterms:created xsi:type="dcterms:W3CDTF">2018-10-12T01:49:12Z</dcterms:created>
  <dcterms:modified xsi:type="dcterms:W3CDTF">2022-03-30T13:19:05Z</dcterms:modified>
</cp:coreProperties>
</file>